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matic SC"/>
      <p:regular r:id="rId22"/>
      <p:bold r:id="rId23"/>
    </p:embeddedFont>
    <p:embeddedFont>
      <p:font typeface="Source Code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maticSC-regular.fntdata"/><Relationship Id="rId21" Type="http://schemas.openxmlformats.org/officeDocument/2006/relationships/slide" Target="slides/slide16.xml"/><Relationship Id="rId24" Type="http://schemas.openxmlformats.org/officeDocument/2006/relationships/font" Target="fonts/SourceCodePro-regular.fntdata"/><Relationship Id="rId23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c31cf170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c31cf170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c31cf170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c31cf170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c31cf170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c31cf170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c31cf170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c31cf170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c31cf170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c31cf170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c31cf170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c31cf170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c31cf170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c31cf170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c31cf17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c31cf17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c31cf170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c31cf170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c31cf170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c31cf170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c31cf170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c31cf170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c31cf17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c31cf17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c31cf170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c31cf170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c31cf170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c31cf170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c31cf170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c31cf170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 Rewards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2023/04/09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